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87000" cy="1828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4660"/>
  </p:normalViewPr>
  <p:slideViewPr>
    <p:cSldViewPr snapToGrid="0">
      <p:cViewPr varScale="1">
        <p:scale>
          <a:sx n="40" d="100"/>
          <a:sy n="40" d="100"/>
        </p:scale>
        <p:origin x="27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992968"/>
            <a:ext cx="8743950" cy="6366933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9605435"/>
            <a:ext cx="7715250" cy="4415365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7316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0253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4559305"/>
            <a:ext cx="8872538" cy="7607299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12238572"/>
            <a:ext cx="8872538" cy="4000499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4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4868333"/>
            <a:ext cx="4371975" cy="11603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30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973671"/>
            <a:ext cx="8872538" cy="353483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4483101"/>
            <a:ext cx="4351883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6680200"/>
            <a:ext cx="4351883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4483101"/>
            <a:ext cx="4373315" cy="2197099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6680200"/>
            <a:ext cx="4373315" cy="98255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21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4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14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2633138"/>
            <a:ext cx="5207794" cy="12996333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081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1219200"/>
            <a:ext cx="3317825" cy="42672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2633138"/>
            <a:ext cx="5207794" cy="12996333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5486400"/>
            <a:ext cx="3317825" cy="10164235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8046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634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973667"/>
            <a:ext cx="2218134" cy="1549823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973667"/>
            <a:ext cx="6525816" cy="1549823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134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973671"/>
            <a:ext cx="8872538" cy="3534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868333"/>
            <a:ext cx="8872538" cy="1160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EA0322-8FBC-45E0-B871-72AC3400D8F1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6950271"/>
            <a:ext cx="3471863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6950271"/>
            <a:ext cx="2314575" cy="9736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C23D4-84B5-443D-9724-0A48B54BD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90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ntendo Ícone&#10;&#10;Descrição gerada automaticamente">
            <a:extLst>
              <a:ext uri="{FF2B5EF4-FFF2-40B4-BE49-F238E27FC236}">
                <a16:creationId xmlns:a16="http://schemas.microsoft.com/office/drawing/2014/main" id="{5632EF0F-AAD2-2669-B3BA-84401854C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695" y="6136104"/>
            <a:ext cx="5633053" cy="5633053"/>
          </a:xfrm>
          <a:prstGeom prst="ellipse">
            <a:avLst/>
          </a:prstGeom>
          <a:ln w="101600" cap="rnd">
            <a:solidFill>
              <a:schemeClr val="bg1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A644B877-2B41-8FBD-0DBA-6FFA9BA641F5}"/>
              </a:ext>
            </a:extLst>
          </p:cNvPr>
          <p:cNvSpPr txBox="1"/>
          <p:nvPr/>
        </p:nvSpPr>
        <p:spPr>
          <a:xfrm>
            <a:off x="-240396" y="7846465"/>
            <a:ext cx="4350647" cy="12975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307"/>
              </a:lnSpc>
              <a:spcBef>
                <a:spcPct val="0"/>
              </a:spcBef>
            </a:pPr>
            <a:r>
              <a:rPr lang="en-US" sz="3382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Nome e </a:t>
            </a:r>
            <a:r>
              <a:rPr lang="en-US" sz="3382" b="1" dirty="0" err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sobrenome</a:t>
            </a:r>
            <a:endParaRPr lang="en-US" sz="3382" b="1" dirty="0">
              <a:solidFill>
                <a:srgbClr val="FFFFFF"/>
              </a:solidFill>
              <a:latin typeface="Gotham Bold"/>
              <a:ea typeface="Gotham Bold"/>
              <a:cs typeface="Gotham Bold"/>
              <a:sym typeface="Gotham Bold"/>
            </a:endParaRPr>
          </a:p>
        </p:txBody>
      </p:sp>
    </p:spTree>
    <p:extLst>
      <p:ext uri="{BB962C8B-B14F-4D97-AF65-F5344CB8AC3E}">
        <p14:creationId xmlns:p14="http://schemas.microsoft.com/office/powerpoint/2010/main" val="20278413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</TotalTime>
  <Words>3</Words>
  <Application>Microsoft Office PowerPoint</Application>
  <PresentationFormat>Personalizados</PresentationFormat>
  <Paragraphs>1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Gotham Bold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Braga</dc:creator>
  <cp:lastModifiedBy>Adriano da Silva Watanabe</cp:lastModifiedBy>
  <cp:revision>6</cp:revision>
  <dcterms:created xsi:type="dcterms:W3CDTF">2025-04-30T17:13:28Z</dcterms:created>
  <dcterms:modified xsi:type="dcterms:W3CDTF">2026-09-10T12:28:43Z</dcterms:modified>
</cp:coreProperties>
</file>